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08" y="-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CD6D4-4022-4BFE-949E-8B1FB71EE981}" type="datetimeFigureOut">
              <a:rPr lang="ko-KR" altLang="en-US" smtClean="0"/>
              <a:t>2024-06-05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5AF3B-4143-4B25-86FA-51EB5760AD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419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CD6D4-4022-4BFE-949E-8B1FB71EE981}" type="datetimeFigureOut">
              <a:rPr lang="ko-KR" altLang="en-US" smtClean="0"/>
              <a:t>2024-06-05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5AF3B-4143-4B25-86FA-51EB5760AD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5361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CD6D4-4022-4BFE-949E-8B1FB71EE981}" type="datetimeFigureOut">
              <a:rPr lang="ko-KR" altLang="en-US" smtClean="0"/>
              <a:t>2024-06-05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5AF3B-4143-4B25-86FA-51EB5760AD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8030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CD6D4-4022-4BFE-949E-8B1FB71EE981}" type="datetimeFigureOut">
              <a:rPr lang="ko-KR" altLang="en-US" smtClean="0"/>
              <a:t>2024-06-05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5AF3B-4143-4B25-86FA-51EB5760AD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6224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CD6D4-4022-4BFE-949E-8B1FB71EE981}" type="datetimeFigureOut">
              <a:rPr lang="ko-KR" altLang="en-US" smtClean="0"/>
              <a:t>2024-06-05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5AF3B-4143-4B25-86FA-51EB5760AD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8140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CD6D4-4022-4BFE-949E-8B1FB71EE981}" type="datetimeFigureOut">
              <a:rPr lang="ko-KR" altLang="en-US" smtClean="0"/>
              <a:t>2024-06-05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5AF3B-4143-4B25-86FA-51EB5760AD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70688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CD6D4-4022-4BFE-949E-8B1FB71EE981}" type="datetimeFigureOut">
              <a:rPr lang="ko-KR" altLang="en-US" smtClean="0"/>
              <a:t>2024-06-05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5AF3B-4143-4B25-86FA-51EB5760AD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877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CD6D4-4022-4BFE-949E-8B1FB71EE981}" type="datetimeFigureOut">
              <a:rPr lang="ko-KR" altLang="en-US" smtClean="0"/>
              <a:t>2024-06-05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5AF3B-4143-4B25-86FA-51EB5760AD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9520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CD6D4-4022-4BFE-949E-8B1FB71EE981}" type="datetimeFigureOut">
              <a:rPr lang="ko-KR" altLang="en-US" smtClean="0"/>
              <a:t>2024-06-05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5AF3B-4143-4B25-86FA-51EB5760AD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4247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CD6D4-4022-4BFE-949E-8B1FB71EE981}" type="datetimeFigureOut">
              <a:rPr lang="ko-KR" altLang="en-US" smtClean="0"/>
              <a:t>2024-06-05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5AF3B-4143-4B25-86FA-51EB5760AD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5283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CD6D4-4022-4BFE-949E-8B1FB71EE981}" type="datetimeFigureOut">
              <a:rPr lang="ko-KR" altLang="en-US" smtClean="0"/>
              <a:t>2024-06-05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5AF3B-4143-4B25-86FA-51EB5760AD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3928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CD6D4-4022-4BFE-949E-8B1FB71EE981}" type="datetimeFigureOut">
              <a:rPr lang="ko-KR" altLang="en-US" smtClean="0"/>
              <a:t>2024-06-05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5AF3B-4143-4B25-86FA-51EB5760ADD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9118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394015"/>
            <a:ext cx="1496548" cy="523220"/>
          </a:xfrm>
          <a:prstGeom prst="rect">
            <a:avLst/>
          </a:prstGeom>
          <a:noFill/>
          <a:ln w="63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400" smtClean="0"/>
              <a:t>오철환</a:t>
            </a:r>
            <a:r>
              <a:rPr lang="en-US" altLang="ko-KR" sz="1400" smtClean="0"/>
              <a:t>(1891~?)</a:t>
            </a:r>
          </a:p>
          <a:p>
            <a:r>
              <a:rPr lang="ko-KR" altLang="en-US" sz="1400" smtClean="0"/>
              <a:t> 안 소 </a:t>
            </a:r>
            <a:r>
              <a:rPr lang="en-US" altLang="ko-KR" sz="1400" smtClean="0"/>
              <a:t>(1887~?)</a:t>
            </a:r>
            <a:endParaRPr lang="ko-KR" altLang="en-US" sz="1400"/>
          </a:p>
        </p:txBody>
      </p:sp>
      <p:sp>
        <p:nvSpPr>
          <p:cNvPr id="6" name="TextBox 5"/>
          <p:cNvSpPr txBox="1"/>
          <p:nvPr/>
        </p:nvSpPr>
        <p:spPr>
          <a:xfrm>
            <a:off x="2051720" y="404664"/>
            <a:ext cx="1800201" cy="523220"/>
          </a:xfrm>
          <a:prstGeom prst="rect">
            <a:avLst/>
          </a:prstGeom>
          <a:noFill/>
          <a:ln w="63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400" smtClean="0"/>
              <a:t>오정세 </a:t>
            </a:r>
            <a:r>
              <a:rPr lang="en-US" altLang="ko-KR" sz="1400" smtClean="0"/>
              <a:t>(1907~?)</a:t>
            </a:r>
          </a:p>
          <a:p>
            <a:r>
              <a:rPr lang="ko-KR" altLang="en-US" sz="1400" smtClean="0"/>
              <a:t>이종</a:t>
            </a:r>
            <a:r>
              <a:rPr lang="ko-KR" altLang="en-US" sz="1400"/>
              <a:t>원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51720" y="1109645"/>
            <a:ext cx="1800201" cy="523220"/>
          </a:xfrm>
          <a:prstGeom prst="rect">
            <a:avLst/>
          </a:prstGeom>
          <a:noFill/>
          <a:ln w="63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400" smtClean="0"/>
              <a:t>오세준 </a:t>
            </a:r>
            <a:r>
              <a:rPr lang="en-US" altLang="ko-KR" sz="1400" smtClean="0"/>
              <a:t>(1909~?)</a:t>
            </a:r>
          </a:p>
          <a:p>
            <a:r>
              <a:rPr lang="ko-KR" altLang="en-US" sz="1400" smtClean="0"/>
              <a:t>민강식 </a:t>
            </a:r>
            <a:r>
              <a:rPr lang="en-US" altLang="ko-KR" sz="1400" smtClean="0"/>
              <a:t>(1905~?)</a:t>
            </a:r>
            <a:endParaRPr lang="ko-KR" altLang="en-US" sz="1400"/>
          </a:p>
        </p:txBody>
      </p:sp>
      <p:sp>
        <p:nvSpPr>
          <p:cNvPr id="10" name="TextBox 9"/>
          <p:cNvSpPr txBox="1"/>
          <p:nvPr/>
        </p:nvSpPr>
        <p:spPr>
          <a:xfrm>
            <a:off x="2051720" y="1814626"/>
            <a:ext cx="1800201" cy="523220"/>
          </a:xfrm>
          <a:prstGeom prst="rect">
            <a:avLst/>
          </a:prstGeom>
          <a:noFill/>
          <a:ln w="63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400" smtClean="0"/>
              <a:t>오명세 </a:t>
            </a:r>
            <a:r>
              <a:rPr lang="en-US" altLang="ko-KR" sz="1400" smtClean="0"/>
              <a:t>(1913~1988)</a:t>
            </a:r>
          </a:p>
          <a:p>
            <a:r>
              <a:rPr lang="ko-KR" altLang="en-US" sz="1400" smtClean="0"/>
              <a:t>김주문 </a:t>
            </a:r>
            <a:r>
              <a:rPr lang="en-US" altLang="ko-KR" sz="1400" smtClean="0"/>
              <a:t>(      ~1995)</a:t>
            </a:r>
            <a:endParaRPr lang="ko-KR" altLang="en-US" sz="1400"/>
          </a:p>
        </p:txBody>
      </p:sp>
      <p:sp>
        <p:nvSpPr>
          <p:cNvPr id="11" name="TextBox 10"/>
          <p:cNvSpPr txBox="1"/>
          <p:nvPr/>
        </p:nvSpPr>
        <p:spPr>
          <a:xfrm>
            <a:off x="2051720" y="2519607"/>
            <a:ext cx="1800200" cy="523220"/>
          </a:xfrm>
          <a:prstGeom prst="rect">
            <a:avLst/>
          </a:prstGeom>
          <a:noFill/>
          <a:ln w="63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400" smtClean="0"/>
              <a:t>오세윤 </a:t>
            </a:r>
            <a:r>
              <a:rPr lang="en-US" altLang="ko-KR" sz="1400" smtClean="0"/>
              <a:t>(1918~?)</a:t>
            </a:r>
          </a:p>
          <a:p>
            <a:r>
              <a:rPr lang="ko-KR" altLang="en-US" sz="1400" smtClean="0"/>
              <a:t>최순식 </a:t>
            </a:r>
            <a:r>
              <a:rPr lang="en-US" altLang="ko-KR" sz="1400" smtClean="0"/>
              <a:t>(1920~?)</a:t>
            </a:r>
            <a:endParaRPr lang="ko-KR" altLang="en-US" sz="1400"/>
          </a:p>
        </p:txBody>
      </p:sp>
      <p:sp>
        <p:nvSpPr>
          <p:cNvPr id="12" name="TextBox 11"/>
          <p:cNvSpPr txBox="1"/>
          <p:nvPr/>
        </p:nvSpPr>
        <p:spPr>
          <a:xfrm>
            <a:off x="2051720" y="3224589"/>
            <a:ext cx="1800200" cy="523220"/>
          </a:xfrm>
          <a:prstGeom prst="rect">
            <a:avLst/>
          </a:prstGeom>
          <a:noFill/>
          <a:ln w="63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400" smtClean="0"/>
              <a:t>오세호 </a:t>
            </a:r>
            <a:r>
              <a:rPr lang="en-US" altLang="ko-KR" sz="1400" smtClean="0"/>
              <a:t>(1926~2013)</a:t>
            </a:r>
          </a:p>
          <a:p>
            <a:r>
              <a:rPr lang="ko-KR" altLang="en-US" sz="1400" smtClean="0"/>
              <a:t>양진숙 </a:t>
            </a:r>
            <a:r>
              <a:rPr lang="en-US" altLang="ko-KR" sz="1400" smtClean="0"/>
              <a:t>(1932~      )</a:t>
            </a:r>
            <a:endParaRPr lang="ko-KR" altLang="en-US" sz="1400"/>
          </a:p>
        </p:txBody>
      </p:sp>
      <p:sp>
        <p:nvSpPr>
          <p:cNvPr id="14" name="TextBox 13"/>
          <p:cNvSpPr txBox="1"/>
          <p:nvPr/>
        </p:nvSpPr>
        <p:spPr>
          <a:xfrm>
            <a:off x="4096481" y="1814627"/>
            <a:ext cx="41633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smtClean="0"/>
              <a:t>김승구  </a:t>
            </a:r>
            <a:r>
              <a:rPr lang="en-US" altLang="ko-KR" sz="1200" smtClean="0"/>
              <a:t>/  </a:t>
            </a:r>
            <a:r>
              <a:rPr lang="ko-KR" altLang="en-US" sz="1200" smtClean="0"/>
              <a:t>김정구</a:t>
            </a:r>
            <a:r>
              <a:rPr lang="en-US" altLang="ko-KR" sz="1200" smtClean="0"/>
              <a:t>(</a:t>
            </a:r>
            <a:r>
              <a:rPr lang="ko-KR" altLang="en-US" sz="1200" smtClean="0"/>
              <a:t>신우종</a:t>
            </a:r>
            <a:r>
              <a:rPr lang="en-US" altLang="ko-KR" sz="1200" smtClean="0"/>
              <a:t>) </a:t>
            </a:r>
            <a:r>
              <a:rPr lang="ko-KR" altLang="en-US" sz="1200" smtClean="0"/>
              <a:t> </a:t>
            </a:r>
            <a:r>
              <a:rPr lang="en-US" altLang="ko-KR" sz="1200" smtClean="0"/>
              <a:t>/ </a:t>
            </a:r>
            <a:r>
              <a:rPr lang="ko-KR" altLang="en-US" sz="1200" smtClean="0"/>
              <a:t>김인구  </a:t>
            </a:r>
            <a:r>
              <a:rPr lang="en-US" altLang="ko-KR" sz="1200" smtClean="0"/>
              <a:t>/ </a:t>
            </a:r>
            <a:r>
              <a:rPr lang="ko-KR" altLang="en-US" sz="1200" smtClean="0"/>
              <a:t>김창구   </a:t>
            </a:r>
            <a:r>
              <a:rPr lang="en-US" altLang="ko-KR" sz="1200" smtClean="0"/>
              <a:t>/   </a:t>
            </a:r>
            <a:r>
              <a:rPr lang="ko-KR" altLang="en-US" sz="1200" smtClean="0"/>
              <a:t>김용구</a:t>
            </a:r>
            <a:endParaRPr lang="ko-KR" altLang="en-US" sz="1200"/>
          </a:p>
        </p:txBody>
      </p:sp>
      <p:sp>
        <p:nvSpPr>
          <p:cNvPr id="15" name="TextBox 14"/>
          <p:cNvSpPr txBox="1"/>
          <p:nvPr/>
        </p:nvSpPr>
        <p:spPr>
          <a:xfrm>
            <a:off x="4067944" y="1137520"/>
            <a:ext cx="1635384" cy="461665"/>
          </a:xfrm>
          <a:prstGeom prst="rect">
            <a:avLst/>
          </a:prstGeom>
          <a:noFill/>
          <a:ln w="635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sz="1200" smtClean="0"/>
              <a:t>오백석 </a:t>
            </a:r>
            <a:r>
              <a:rPr lang="en-US" altLang="ko-KR" sz="1200" smtClean="0"/>
              <a:t>(1930~2016)</a:t>
            </a:r>
          </a:p>
          <a:p>
            <a:r>
              <a:rPr lang="ko-KR" altLang="en-US" sz="1200" smtClean="0"/>
              <a:t>구창모 </a:t>
            </a:r>
            <a:r>
              <a:rPr lang="en-US" altLang="ko-KR" sz="1200" smtClean="0"/>
              <a:t>(1928~2005)</a:t>
            </a:r>
            <a:endParaRPr lang="ko-KR" altLang="en-US" sz="1200"/>
          </a:p>
        </p:txBody>
      </p:sp>
      <p:sp>
        <p:nvSpPr>
          <p:cNvPr id="16" name="TextBox 15"/>
          <p:cNvSpPr txBox="1"/>
          <p:nvPr/>
        </p:nvSpPr>
        <p:spPr>
          <a:xfrm>
            <a:off x="5724128" y="1229853"/>
            <a:ext cx="21467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smtClean="0"/>
              <a:t>구교영 </a:t>
            </a:r>
            <a:r>
              <a:rPr lang="en-US" altLang="ko-KR" sz="1000" smtClean="0"/>
              <a:t>/ </a:t>
            </a:r>
            <a:r>
              <a:rPr lang="ko-KR" altLang="en-US" sz="1000" smtClean="0"/>
              <a:t>구교숙 </a:t>
            </a:r>
            <a:r>
              <a:rPr lang="en-US" altLang="ko-KR" sz="1000" smtClean="0"/>
              <a:t>/ </a:t>
            </a:r>
            <a:r>
              <a:rPr lang="ko-KR" altLang="en-US" sz="1000" smtClean="0"/>
              <a:t>구교임 </a:t>
            </a:r>
            <a:r>
              <a:rPr lang="en-US" altLang="ko-KR" sz="1000" smtClean="0"/>
              <a:t>/ </a:t>
            </a:r>
            <a:r>
              <a:rPr lang="ko-KR" altLang="en-US" sz="1000" smtClean="0"/>
              <a:t>구교순</a:t>
            </a:r>
            <a:endParaRPr lang="ko-KR" altLang="en-US" sz="1000"/>
          </a:p>
        </p:txBody>
      </p:sp>
      <p:sp>
        <p:nvSpPr>
          <p:cNvPr id="17" name="TextBox 16"/>
          <p:cNvSpPr txBox="1"/>
          <p:nvPr/>
        </p:nvSpPr>
        <p:spPr>
          <a:xfrm>
            <a:off x="4067944" y="3255367"/>
            <a:ext cx="1350050" cy="461665"/>
          </a:xfrm>
          <a:prstGeom prst="rect">
            <a:avLst/>
          </a:prstGeom>
          <a:noFill/>
          <a:ln w="635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sz="1200" smtClean="0"/>
              <a:t>오화석 </a:t>
            </a:r>
            <a:r>
              <a:rPr lang="en-US" altLang="ko-KR" sz="1200" smtClean="0"/>
              <a:t>(1957~  )</a:t>
            </a:r>
          </a:p>
          <a:p>
            <a:r>
              <a:rPr lang="ko-KR" altLang="en-US" sz="1200" smtClean="0"/>
              <a:t>유완규 </a:t>
            </a:r>
            <a:r>
              <a:rPr lang="en-US" altLang="ko-KR" sz="1200" smtClean="0"/>
              <a:t>(1955~  )</a:t>
            </a:r>
            <a:endParaRPr lang="ko-KR" altLang="en-US" sz="1200"/>
          </a:p>
        </p:txBody>
      </p:sp>
      <p:sp>
        <p:nvSpPr>
          <p:cNvPr id="18" name="TextBox 17"/>
          <p:cNvSpPr txBox="1"/>
          <p:nvPr/>
        </p:nvSpPr>
        <p:spPr>
          <a:xfrm>
            <a:off x="4067944" y="3903439"/>
            <a:ext cx="1350050" cy="461665"/>
          </a:xfrm>
          <a:prstGeom prst="rect">
            <a:avLst/>
          </a:prstGeom>
          <a:noFill/>
          <a:ln w="635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sz="1200" smtClean="0"/>
              <a:t>오태석 </a:t>
            </a:r>
            <a:r>
              <a:rPr lang="en-US" altLang="ko-KR" sz="1200" smtClean="0"/>
              <a:t>(1959~  )</a:t>
            </a:r>
          </a:p>
          <a:p>
            <a:r>
              <a:rPr lang="ko-KR" altLang="en-US" sz="1200" smtClean="0"/>
              <a:t>이종선 </a:t>
            </a:r>
            <a:r>
              <a:rPr lang="en-US" altLang="ko-KR" sz="1200" smtClean="0"/>
              <a:t>(1963~  )</a:t>
            </a:r>
            <a:endParaRPr lang="ko-KR" altLang="en-US" sz="1200"/>
          </a:p>
        </p:txBody>
      </p:sp>
      <p:sp>
        <p:nvSpPr>
          <p:cNvPr id="19" name="TextBox 18"/>
          <p:cNvSpPr txBox="1"/>
          <p:nvPr/>
        </p:nvSpPr>
        <p:spPr>
          <a:xfrm>
            <a:off x="4067944" y="4551511"/>
            <a:ext cx="1350050" cy="461665"/>
          </a:xfrm>
          <a:prstGeom prst="rect">
            <a:avLst/>
          </a:prstGeom>
          <a:noFill/>
          <a:ln w="635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sz="1200" smtClean="0"/>
              <a:t>오경석 </a:t>
            </a:r>
            <a:r>
              <a:rPr lang="en-US" altLang="ko-KR" sz="1200" smtClean="0"/>
              <a:t>(1961~  )</a:t>
            </a:r>
          </a:p>
          <a:p>
            <a:r>
              <a:rPr lang="ko-KR" altLang="en-US" sz="1200" smtClean="0"/>
              <a:t>유병진 </a:t>
            </a:r>
            <a:r>
              <a:rPr lang="en-US" altLang="ko-KR" sz="1200" smtClean="0"/>
              <a:t>(1959~  )</a:t>
            </a:r>
            <a:endParaRPr lang="ko-KR" altLang="en-US" sz="1200"/>
          </a:p>
        </p:txBody>
      </p:sp>
      <p:sp>
        <p:nvSpPr>
          <p:cNvPr id="20" name="TextBox 19"/>
          <p:cNvSpPr txBox="1"/>
          <p:nvPr/>
        </p:nvSpPr>
        <p:spPr>
          <a:xfrm>
            <a:off x="5754406" y="3347700"/>
            <a:ext cx="1241045" cy="276999"/>
          </a:xfrm>
          <a:prstGeom prst="rect">
            <a:avLst/>
          </a:prstGeom>
          <a:noFill/>
          <a:ln w="635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sz="1200" smtClean="0"/>
              <a:t>유정호 </a:t>
            </a:r>
            <a:r>
              <a:rPr lang="en-US" altLang="ko-KR" sz="1200" smtClean="0"/>
              <a:t>(1986~)</a:t>
            </a:r>
            <a:endParaRPr lang="ko-KR" altLang="en-US" sz="1200"/>
          </a:p>
        </p:txBody>
      </p:sp>
      <p:sp>
        <p:nvSpPr>
          <p:cNvPr id="21" name="TextBox 20"/>
          <p:cNvSpPr txBox="1"/>
          <p:nvPr/>
        </p:nvSpPr>
        <p:spPr>
          <a:xfrm>
            <a:off x="5754406" y="3903439"/>
            <a:ext cx="1241045" cy="461665"/>
          </a:xfrm>
          <a:prstGeom prst="rect">
            <a:avLst/>
          </a:prstGeom>
          <a:noFill/>
          <a:ln w="635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sz="1200" smtClean="0"/>
              <a:t>오승택 </a:t>
            </a:r>
            <a:r>
              <a:rPr lang="en-US" altLang="ko-KR" sz="1200" smtClean="0"/>
              <a:t>(1991~)</a:t>
            </a:r>
          </a:p>
          <a:p>
            <a:r>
              <a:rPr lang="ko-KR" altLang="en-US" sz="1200" smtClean="0"/>
              <a:t>정지연 </a:t>
            </a:r>
            <a:r>
              <a:rPr lang="en-US" altLang="ko-KR" sz="1200" smtClean="0"/>
              <a:t>(1991~)</a:t>
            </a:r>
            <a:endParaRPr lang="ko-KR" altLang="en-US" sz="1200"/>
          </a:p>
        </p:txBody>
      </p:sp>
      <p:sp>
        <p:nvSpPr>
          <p:cNvPr id="22" name="TextBox 21"/>
          <p:cNvSpPr txBox="1"/>
          <p:nvPr/>
        </p:nvSpPr>
        <p:spPr>
          <a:xfrm>
            <a:off x="5754406" y="4643844"/>
            <a:ext cx="1241045" cy="276999"/>
          </a:xfrm>
          <a:prstGeom prst="rect">
            <a:avLst/>
          </a:prstGeom>
          <a:noFill/>
          <a:ln w="635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sz="1200" smtClean="0"/>
              <a:t>유석재 </a:t>
            </a:r>
            <a:r>
              <a:rPr lang="en-US" altLang="ko-KR" sz="1200" smtClean="0"/>
              <a:t>(1988~)</a:t>
            </a:r>
            <a:endParaRPr lang="ko-KR" altLang="en-US" sz="1200"/>
          </a:p>
        </p:txBody>
      </p:sp>
      <p:sp>
        <p:nvSpPr>
          <p:cNvPr id="23" name="TextBox 22"/>
          <p:cNvSpPr txBox="1"/>
          <p:nvPr/>
        </p:nvSpPr>
        <p:spPr>
          <a:xfrm>
            <a:off x="4701083" y="2102659"/>
            <a:ext cx="16738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smtClean="0"/>
              <a:t>신윤경 </a:t>
            </a:r>
            <a:r>
              <a:rPr lang="en-US" altLang="ko-KR" sz="1000" smtClean="0"/>
              <a:t>/ </a:t>
            </a:r>
            <a:r>
              <a:rPr lang="ko-KR" altLang="en-US" sz="1000" smtClean="0"/>
              <a:t>신석하 </a:t>
            </a:r>
            <a:r>
              <a:rPr lang="en-US" altLang="ko-KR" sz="1000" smtClean="0"/>
              <a:t>/ </a:t>
            </a:r>
            <a:r>
              <a:rPr lang="ko-KR" altLang="en-US" sz="1000" smtClean="0"/>
              <a:t>신영주</a:t>
            </a:r>
            <a:r>
              <a:rPr lang="en-US" altLang="ko-KR" sz="1000" smtClean="0"/>
              <a:t>    </a:t>
            </a:r>
            <a:endParaRPr lang="ko-KR" altLang="en-US" sz="1000"/>
          </a:p>
        </p:txBody>
      </p:sp>
      <p:sp>
        <p:nvSpPr>
          <p:cNvPr id="24" name="TextBox 23"/>
          <p:cNvSpPr txBox="1"/>
          <p:nvPr/>
        </p:nvSpPr>
        <p:spPr>
          <a:xfrm>
            <a:off x="7653410" y="2102659"/>
            <a:ext cx="11521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smtClean="0"/>
              <a:t>김병두 </a:t>
            </a:r>
            <a:r>
              <a:rPr lang="en-US" altLang="ko-KR" sz="1000" smtClean="0"/>
              <a:t>/ </a:t>
            </a:r>
            <a:r>
              <a:rPr lang="ko-KR" altLang="en-US" sz="1000" smtClean="0"/>
              <a:t>김민지</a:t>
            </a:r>
            <a:r>
              <a:rPr lang="en-US" altLang="ko-KR" sz="1000" smtClean="0"/>
              <a:t>     </a:t>
            </a:r>
            <a:endParaRPr lang="ko-KR" altLang="en-US" sz="1000"/>
          </a:p>
        </p:txBody>
      </p:sp>
      <p:sp>
        <p:nvSpPr>
          <p:cNvPr id="25" name="TextBox 24"/>
          <p:cNvSpPr txBox="1"/>
          <p:nvPr/>
        </p:nvSpPr>
        <p:spPr>
          <a:xfrm>
            <a:off x="2051720" y="5785519"/>
            <a:ext cx="1800200" cy="307777"/>
          </a:xfrm>
          <a:prstGeom prst="rect">
            <a:avLst/>
          </a:prstGeom>
          <a:noFill/>
          <a:ln w="63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400" smtClean="0"/>
              <a:t>지서 아저씨</a:t>
            </a:r>
            <a:endParaRPr lang="ko-KR" altLang="en-US" sz="1400"/>
          </a:p>
        </p:txBody>
      </p:sp>
      <p:sp>
        <p:nvSpPr>
          <p:cNvPr id="26" name="TextBox 25"/>
          <p:cNvSpPr txBox="1"/>
          <p:nvPr/>
        </p:nvSpPr>
        <p:spPr>
          <a:xfrm>
            <a:off x="4067944" y="5800908"/>
            <a:ext cx="1568058" cy="276999"/>
          </a:xfrm>
          <a:prstGeom prst="rect">
            <a:avLst/>
          </a:prstGeom>
          <a:noFill/>
          <a:ln w="635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ko-KR" altLang="en-US" sz="1200" smtClean="0"/>
              <a:t>안응모 </a:t>
            </a:r>
            <a:r>
              <a:rPr lang="en-US" altLang="ko-KR" sz="1200" smtClean="0"/>
              <a:t>(1930~      )</a:t>
            </a:r>
            <a:endParaRPr lang="ko-KR" altLang="en-US" sz="1200"/>
          </a:p>
        </p:txBody>
      </p:sp>
      <p:sp>
        <p:nvSpPr>
          <p:cNvPr id="27" name="TextBox 26"/>
          <p:cNvSpPr txBox="1"/>
          <p:nvPr/>
        </p:nvSpPr>
        <p:spPr>
          <a:xfrm>
            <a:off x="395536" y="5785519"/>
            <a:ext cx="1368152" cy="307777"/>
          </a:xfrm>
          <a:prstGeom prst="rect">
            <a:avLst/>
          </a:prstGeom>
          <a:noFill/>
          <a:ln w="63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ko-KR" altLang="en-US" sz="1400" smtClean="0"/>
              <a:t>순흥 安氏</a:t>
            </a:r>
            <a:endParaRPr lang="ko-KR" altLang="en-US" sz="1400"/>
          </a:p>
        </p:txBody>
      </p:sp>
      <p:cxnSp>
        <p:nvCxnSpPr>
          <p:cNvPr id="3" name="직선 화살표 연결선 2"/>
          <p:cNvCxnSpPr/>
          <p:nvPr/>
        </p:nvCxnSpPr>
        <p:spPr>
          <a:xfrm>
            <a:off x="5421162" y="2026223"/>
            <a:ext cx="0" cy="13080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직선 화살표 연결선 29"/>
          <p:cNvCxnSpPr/>
          <p:nvPr/>
        </p:nvCxnSpPr>
        <p:spPr>
          <a:xfrm>
            <a:off x="7797426" y="2026222"/>
            <a:ext cx="0" cy="13080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직사각형 1"/>
          <p:cNvSpPr/>
          <p:nvPr/>
        </p:nvSpPr>
        <p:spPr>
          <a:xfrm>
            <a:off x="4067944" y="1814626"/>
            <a:ext cx="4737594" cy="523220"/>
          </a:xfrm>
          <a:prstGeom prst="rect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4042610" y="548680"/>
            <a:ext cx="223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smtClean="0"/>
              <a:t>가족 모두 황해도 벽성군 거주</a:t>
            </a:r>
            <a:endParaRPr lang="ko-KR" altLang="en-US" sz="1100"/>
          </a:p>
        </p:txBody>
      </p:sp>
      <p:sp>
        <p:nvSpPr>
          <p:cNvPr id="28" name="TextBox 27"/>
          <p:cNvSpPr txBox="1"/>
          <p:nvPr/>
        </p:nvSpPr>
        <p:spPr>
          <a:xfrm>
            <a:off x="3995936" y="2650412"/>
            <a:ext cx="223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smtClean="0"/>
              <a:t>가족 모두 황해도 벽성군 거주</a:t>
            </a:r>
            <a:endParaRPr lang="ko-KR" altLang="en-US" sz="1100"/>
          </a:p>
        </p:txBody>
      </p:sp>
      <p:sp>
        <p:nvSpPr>
          <p:cNvPr id="7" name="TextBox 6"/>
          <p:cNvSpPr txBox="1"/>
          <p:nvPr/>
        </p:nvSpPr>
        <p:spPr>
          <a:xfrm>
            <a:off x="6679099" y="1983904"/>
            <a:ext cx="6142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smtClean="0"/>
              <a:t>1947</a:t>
            </a:r>
            <a:r>
              <a:rPr lang="ko-KR" altLang="en-US" sz="800" smtClean="0"/>
              <a:t>년생</a:t>
            </a:r>
            <a:endParaRPr lang="ko-KR" altLang="en-US" sz="800"/>
          </a:p>
        </p:txBody>
      </p:sp>
      <p:sp>
        <p:nvSpPr>
          <p:cNvPr id="29" name="TextBox 28"/>
          <p:cNvSpPr txBox="1"/>
          <p:nvPr/>
        </p:nvSpPr>
        <p:spPr>
          <a:xfrm>
            <a:off x="4773090" y="1989420"/>
            <a:ext cx="6142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smtClean="0"/>
              <a:t>1938</a:t>
            </a:r>
            <a:r>
              <a:rPr lang="ko-KR" altLang="en-US" sz="800" smtClean="0"/>
              <a:t>년생</a:t>
            </a:r>
            <a:endParaRPr lang="ko-KR" altLang="en-US" sz="800"/>
          </a:p>
        </p:txBody>
      </p:sp>
      <p:sp>
        <p:nvSpPr>
          <p:cNvPr id="31" name="TextBox 30"/>
          <p:cNvSpPr txBox="1"/>
          <p:nvPr/>
        </p:nvSpPr>
        <p:spPr>
          <a:xfrm>
            <a:off x="4096481" y="1994937"/>
            <a:ext cx="6142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smtClean="0"/>
              <a:t>1936</a:t>
            </a:r>
            <a:r>
              <a:rPr lang="ko-KR" altLang="en-US" sz="800" smtClean="0"/>
              <a:t>년생</a:t>
            </a:r>
            <a:endParaRPr lang="ko-KR" altLang="en-US" sz="800"/>
          </a:p>
        </p:txBody>
      </p:sp>
      <p:sp>
        <p:nvSpPr>
          <p:cNvPr id="32" name="TextBox 31"/>
          <p:cNvSpPr txBox="1"/>
          <p:nvPr/>
        </p:nvSpPr>
        <p:spPr>
          <a:xfrm>
            <a:off x="7759219" y="1989420"/>
            <a:ext cx="6142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smtClean="0"/>
              <a:t>1953</a:t>
            </a:r>
            <a:r>
              <a:rPr lang="ko-KR" altLang="en-US" sz="800" smtClean="0"/>
              <a:t>년생</a:t>
            </a:r>
            <a:endParaRPr lang="ko-KR" altLang="en-US" sz="800"/>
          </a:p>
        </p:txBody>
      </p:sp>
      <p:sp>
        <p:nvSpPr>
          <p:cNvPr id="33" name="TextBox 32"/>
          <p:cNvSpPr txBox="1"/>
          <p:nvPr/>
        </p:nvSpPr>
        <p:spPr>
          <a:xfrm>
            <a:off x="6501282" y="2107666"/>
            <a:ext cx="11521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smtClean="0"/>
              <a:t>김병준 </a:t>
            </a:r>
            <a:r>
              <a:rPr lang="en-US" altLang="ko-KR" sz="1000" smtClean="0"/>
              <a:t>/ </a:t>
            </a:r>
            <a:r>
              <a:rPr lang="ko-KR" altLang="en-US" sz="1000" smtClean="0"/>
              <a:t>김병화</a:t>
            </a:r>
            <a:r>
              <a:rPr lang="en-US" altLang="ko-KR" sz="1000" smtClean="0"/>
              <a:t>     </a:t>
            </a:r>
            <a:endParaRPr lang="ko-KR" altLang="en-US" sz="1000"/>
          </a:p>
        </p:txBody>
      </p:sp>
      <p:sp>
        <p:nvSpPr>
          <p:cNvPr id="34" name="TextBox 33"/>
          <p:cNvSpPr txBox="1"/>
          <p:nvPr/>
        </p:nvSpPr>
        <p:spPr>
          <a:xfrm>
            <a:off x="5680273" y="1412117"/>
            <a:ext cx="6142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smtClean="0"/>
              <a:t>1952</a:t>
            </a:r>
            <a:r>
              <a:rPr lang="ko-KR" altLang="en-US" sz="800" smtClean="0"/>
              <a:t>년생</a:t>
            </a:r>
            <a:endParaRPr lang="ko-KR" altLang="en-US" sz="800"/>
          </a:p>
        </p:txBody>
      </p:sp>
      <p:sp>
        <p:nvSpPr>
          <p:cNvPr id="35" name="TextBox 34"/>
          <p:cNvSpPr txBox="1"/>
          <p:nvPr/>
        </p:nvSpPr>
        <p:spPr>
          <a:xfrm>
            <a:off x="4136784" y="2107666"/>
            <a:ext cx="60618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smtClean="0"/>
              <a:t>김병선</a:t>
            </a:r>
            <a:r>
              <a:rPr lang="en-US" altLang="ko-KR" sz="1000" smtClean="0"/>
              <a:t>     </a:t>
            </a:r>
            <a:endParaRPr lang="ko-KR" altLang="en-US" sz="1000"/>
          </a:p>
        </p:txBody>
      </p:sp>
      <p:sp>
        <p:nvSpPr>
          <p:cNvPr id="36" name="TextBox 35"/>
          <p:cNvSpPr txBox="1"/>
          <p:nvPr/>
        </p:nvSpPr>
        <p:spPr>
          <a:xfrm>
            <a:off x="6178140" y="1412117"/>
            <a:ext cx="6142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smtClean="0"/>
              <a:t>1954</a:t>
            </a:r>
            <a:r>
              <a:rPr lang="ko-KR" altLang="en-US" sz="800" smtClean="0"/>
              <a:t>년생</a:t>
            </a:r>
            <a:endParaRPr lang="ko-KR" altLang="en-US" sz="800"/>
          </a:p>
        </p:txBody>
      </p:sp>
      <p:sp>
        <p:nvSpPr>
          <p:cNvPr id="37" name="TextBox 36"/>
          <p:cNvSpPr txBox="1"/>
          <p:nvPr/>
        </p:nvSpPr>
        <p:spPr>
          <a:xfrm>
            <a:off x="6766041" y="1412117"/>
            <a:ext cx="6142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smtClean="0"/>
              <a:t>1956</a:t>
            </a:r>
            <a:r>
              <a:rPr lang="ko-KR" altLang="en-US" sz="800" smtClean="0"/>
              <a:t>년생</a:t>
            </a:r>
            <a:endParaRPr lang="ko-KR" altLang="en-US" sz="800"/>
          </a:p>
        </p:txBody>
      </p:sp>
      <p:sp>
        <p:nvSpPr>
          <p:cNvPr id="38" name="TextBox 37"/>
          <p:cNvSpPr txBox="1"/>
          <p:nvPr/>
        </p:nvSpPr>
        <p:spPr>
          <a:xfrm>
            <a:off x="7270533" y="1412117"/>
            <a:ext cx="61427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800" smtClean="0"/>
              <a:t>1958</a:t>
            </a:r>
            <a:r>
              <a:rPr lang="ko-KR" altLang="en-US" sz="800" smtClean="0"/>
              <a:t>년생</a:t>
            </a:r>
            <a:endParaRPr lang="ko-KR" altLang="en-US" sz="800"/>
          </a:p>
        </p:txBody>
      </p:sp>
    </p:spTree>
    <p:extLst>
      <p:ext uri="{BB962C8B-B14F-4D97-AF65-F5344CB8AC3E}">
        <p14:creationId xmlns:p14="http://schemas.microsoft.com/office/powerpoint/2010/main" val="475961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476672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/>
              <a:t>오세호 양력</a:t>
            </a:r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539552" y="980728"/>
            <a:ext cx="8136904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400" smtClean="0"/>
              <a:t>1926</a:t>
            </a:r>
            <a:r>
              <a:rPr lang="ko-KR" altLang="en-US" sz="1400" smtClean="0"/>
              <a:t>년 출생                     황해도 벽성군 검단면 냉정리 </a:t>
            </a:r>
            <a:r>
              <a:rPr lang="en-US" altLang="ko-KR" sz="1400" smtClean="0"/>
              <a:t>1192</a:t>
            </a:r>
            <a:r>
              <a:rPr lang="ko-KR" altLang="en-US" sz="1400" smtClean="0"/>
              <a:t>번지</a:t>
            </a:r>
            <a:endParaRPr lang="en-US" altLang="ko-KR" sz="1400" smtClean="0"/>
          </a:p>
          <a:p>
            <a:pPr>
              <a:lnSpc>
                <a:spcPct val="150000"/>
              </a:lnSpc>
            </a:pPr>
            <a:r>
              <a:rPr lang="en-US" altLang="ko-KR" sz="1400" smtClean="0"/>
              <a:t>1941</a:t>
            </a:r>
            <a:r>
              <a:rPr lang="ko-KR" altLang="en-US" sz="1400" smtClean="0"/>
              <a:t>년 </a:t>
            </a:r>
            <a:r>
              <a:rPr lang="en-US" altLang="ko-KR" sz="1400" smtClean="0"/>
              <a:t>~ 1946</a:t>
            </a:r>
            <a:r>
              <a:rPr lang="ko-KR" altLang="en-US" sz="1400" smtClean="0"/>
              <a:t>년              평양사범학교</a:t>
            </a:r>
            <a:endParaRPr lang="en-US" altLang="ko-KR" sz="1400" smtClean="0"/>
          </a:p>
          <a:p>
            <a:pPr>
              <a:lnSpc>
                <a:spcPct val="150000"/>
              </a:lnSpc>
            </a:pPr>
            <a:r>
              <a:rPr lang="en-US" altLang="ko-KR" sz="1400" smtClean="0"/>
              <a:t>1950</a:t>
            </a:r>
            <a:r>
              <a:rPr lang="ko-KR" altLang="en-US" sz="1400" smtClean="0"/>
              <a:t>년 </a:t>
            </a:r>
            <a:r>
              <a:rPr lang="en-US" altLang="ko-KR" sz="1400" smtClean="0"/>
              <a:t>10</a:t>
            </a:r>
            <a:r>
              <a:rPr lang="ko-KR" altLang="en-US" sz="1400" smtClean="0"/>
              <a:t>월 소위 임관      </a:t>
            </a:r>
            <a:r>
              <a:rPr lang="ko-KR" altLang="en-US" sz="1400" smtClean="0"/>
              <a:t> 대한민국 </a:t>
            </a:r>
            <a:r>
              <a:rPr lang="ko-KR" altLang="en-US" sz="1400" smtClean="0"/>
              <a:t>육군 </a:t>
            </a:r>
            <a:r>
              <a:rPr lang="en-US" altLang="ko-KR" sz="1400" smtClean="0"/>
              <a:t>(</a:t>
            </a:r>
            <a:r>
              <a:rPr lang="ko-KR" altLang="en-US" sz="1400" smtClean="0"/>
              <a:t>종합</a:t>
            </a:r>
            <a:r>
              <a:rPr lang="en-US" altLang="ko-KR" sz="1400" smtClean="0"/>
              <a:t>1</a:t>
            </a:r>
            <a:r>
              <a:rPr lang="ko-KR" altLang="en-US" sz="1400" smtClean="0"/>
              <a:t>기</a:t>
            </a:r>
            <a:r>
              <a:rPr lang="en-US" altLang="ko-KR" sz="1400" smtClean="0"/>
              <a:t>)</a:t>
            </a:r>
            <a:r>
              <a:rPr lang="ko-KR" altLang="en-US" sz="1400" smtClean="0"/>
              <a:t> </a:t>
            </a:r>
            <a:endParaRPr lang="en-US" altLang="ko-KR" sz="1400" smtClean="0"/>
          </a:p>
          <a:p>
            <a:pPr>
              <a:lnSpc>
                <a:spcPct val="150000"/>
              </a:lnSpc>
            </a:pPr>
            <a:r>
              <a:rPr lang="en-US" altLang="ko-KR" sz="1400" smtClean="0"/>
              <a:t>1950</a:t>
            </a:r>
            <a:r>
              <a:rPr lang="ko-KR" altLang="en-US" sz="1400" smtClean="0"/>
              <a:t>년 </a:t>
            </a:r>
            <a:r>
              <a:rPr lang="en-US" altLang="ko-KR" sz="1400" smtClean="0"/>
              <a:t>10</a:t>
            </a:r>
            <a:r>
              <a:rPr lang="ko-KR" altLang="en-US" sz="1400" smtClean="0"/>
              <a:t>월 </a:t>
            </a:r>
            <a:r>
              <a:rPr lang="en-US" altLang="ko-KR" sz="1400" smtClean="0"/>
              <a:t>625</a:t>
            </a:r>
            <a:r>
              <a:rPr lang="ko-KR" altLang="en-US" sz="1400" smtClean="0"/>
              <a:t>전쟁 참전</a:t>
            </a:r>
            <a:endParaRPr lang="en-US" altLang="ko-KR" sz="1400" smtClean="0"/>
          </a:p>
          <a:p>
            <a:pPr>
              <a:lnSpc>
                <a:spcPct val="150000"/>
              </a:lnSpc>
            </a:pPr>
            <a:r>
              <a:rPr lang="en-US" altLang="ko-KR" sz="1400" smtClean="0"/>
              <a:t>1951</a:t>
            </a:r>
            <a:r>
              <a:rPr lang="ko-KR" altLang="en-US" sz="1400" smtClean="0"/>
              <a:t>년                             화랑무공훈장 수훈  </a:t>
            </a:r>
            <a:endParaRPr lang="en-US" altLang="ko-KR" sz="1400" smtClean="0"/>
          </a:p>
          <a:p>
            <a:pPr>
              <a:lnSpc>
                <a:spcPct val="150000"/>
              </a:lnSpc>
            </a:pPr>
            <a:r>
              <a:rPr lang="en-US" altLang="ko-KR" sz="1400" smtClean="0"/>
              <a:t>1953</a:t>
            </a:r>
            <a:r>
              <a:rPr lang="ko-KR" altLang="en-US" sz="1400" smtClean="0"/>
              <a:t>년                             미국 보병학교 연수</a:t>
            </a:r>
            <a:endParaRPr lang="en-US" altLang="ko-KR" sz="1400" smtClean="0"/>
          </a:p>
          <a:p>
            <a:pPr>
              <a:lnSpc>
                <a:spcPct val="150000"/>
              </a:lnSpc>
            </a:pPr>
            <a:r>
              <a:rPr lang="en-US" altLang="ko-KR" sz="1400" smtClean="0"/>
              <a:t>1957</a:t>
            </a:r>
            <a:r>
              <a:rPr lang="ko-KR" altLang="en-US" sz="1400" smtClean="0"/>
              <a:t>년  결혼   </a:t>
            </a:r>
            <a:endParaRPr lang="en-US" altLang="ko-KR" sz="1400" smtClean="0"/>
          </a:p>
          <a:p>
            <a:pPr>
              <a:lnSpc>
                <a:spcPct val="150000"/>
              </a:lnSpc>
            </a:pPr>
            <a:r>
              <a:rPr lang="en-US" altLang="ko-KR" sz="1400" smtClean="0"/>
              <a:t>1964</a:t>
            </a:r>
            <a:r>
              <a:rPr lang="ko-KR" altLang="en-US" sz="1400" smtClean="0"/>
              <a:t>년  육군대학 교육        진해 육군대학               </a:t>
            </a:r>
            <a:endParaRPr lang="en-US" altLang="ko-KR" sz="1400" smtClean="0"/>
          </a:p>
          <a:p>
            <a:pPr>
              <a:lnSpc>
                <a:spcPct val="150000"/>
              </a:lnSpc>
            </a:pPr>
            <a:r>
              <a:rPr lang="en-US" altLang="ko-KR" sz="1400" smtClean="0"/>
              <a:t>1967</a:t>
            </a:r>
            <a:r>
              <a:rPr lang="ko-KR" altLang="en-US" sz="1400" smtClean="0"/>
              <a:t>년  월남전 참전           맹호사단 재구대대장</a:t>
            </a:r>
            <a:r>
              <a:rPr lang="en-US" altLang="ko-KR" sz="1400" smtClean="0"/>
              <a:t>, 1968</a:t>
            </a:r>
            <a:r>
              <a:rPr lang="ko-KR" altLang="en-US" sz="1400" smtClean="0"/>
              <a:t>년</a:t>
            </a:r>
            <a:r>
              <a:rPr lang="en-US" altLang="ko-KR" sz="1400" smtClean="0"/>
              <a:t>1</a:t>
            </a:r>
            <a:r>
              <a:rPr lang="ko-KR" altLang="en-US" sz="1400" smtClean="0"/>
              <a:t>월 귀국 </a:t>
            </a:r>
            <a:r>
              <a:rPr lang="en-US" altLang="ko-KR" sz="1400" smtClean="0"/>
              <a:t>/ </a:t>
            </a:r>
            <a:r>
              <a:rPr lang="ko-KR" altLang="en-US" sz="1400" smtClean="0"/>
              <a:t>충무무공훈장 수훈  </a:t>
            </a:r>
            <a:endParaRPr lang="en-US" altLang="ko-KR" sz="1400" smtClean="0"/>
          </a:p>
          <a:p>
            <a:pPr>
              <a:lnSpc>
                <a:spcPct val="150000"/>
              </a:lnSpc>
            </a:pPr>
            <a:r>
              <a:rPr lang="en-US" altLang="ko-KR" sz="1400" smtClean="0"/>
              <a:t>1968</a:t>
            </a:r>
            <a:r>
              <a:rPr lang="ko-KR" altLang="en-US" sz="1400" smtClean="0"/>
              <a:t>년  전역                     계급 </a:t>
            </a:r>
            <a:r>
              <a:rPr lang="en-US" altLang="ko-KR" sz="1400" smtClean="0"/>
              <a:t>: </a:t>
            </a:r>
            <a:r>
              <a:rPr lang="ko-KR" altLang="en-US" sz="1400" smtClean="0"/>
              <a:t>중령</a:t>
            </a:r>
            <a:endParaRPr lang="en-US" altLang="ko-KR" sz="1400" smtClean="0"/>
          </a:p>
          <a:p>
            <a:pPr>
              <a:lnSpc>
                <a:spcPct val="150000"/>
              </a:lnSpc>
            </a:pPr>
            <a:r>
              <a:rPr lang="en-US" altLang="ko-KR" sz="1400" smtClean="0"/>
              <a:t>1969</a:t>
            </a:r>
            <a:r>
              <a:rPr lang="ko-KR" altLang="en-US" sz="1400" smtClean="0"/>
              <a:t>년  양계업</a:t>
            </a:r>
            <a:endParaRPr lang="en-US" altLang="ko-KR" sz="1400" smtClean="0"/>
          </a:p>
          <a:p>
            <a:pPr>
              <a:lnSpc>
                <a:spcPct val="150000"/>
              </a:lnSpc>
            </a:pPr>
            <a:r>
              <a:rPr lang="en-US" altLang="ko-KR" sz="1400" smtClean="0"/>
              <a:t>1971</a:t>
            </a:r>
            <a:r>
              <a:rPr lang="ko-KR" altLang="en-US" sz="1400" smtClean="0"/>
              <a:t>년</a:t>
            </a:r>
            <a:r>
              <a:rPr lang="en-US" altLang="ko-KR" sz="1400" smtClean="0"/>
              <a:t>~1974</a:t>
            </a:r>
            <a:r>
              <a:rPr lang="ko-KR" altLang="en-US" sz="1400" smtClean="0"/>
              <a:t>년 ㈜태양어업 </a:t>
            </a:r>
            <a:endParaRPr lang="en-US" altLang="ko-KR" sz="1400" smtClean="0"/>
          </a:p>
          <a:p>
            <a:pPr>
              <a:lnSpc>
                <a:spcPct val="150000"/>
              </a:lnSpc>
            </a:pPr>
            <a:r>
              <a:rPr lang="en-US" altLang="ko-KR" sz="1400" smtClean="0"/>
              <a:t>1975</a:t>
            </a:r>
            <a:r>
              <a:rPr lang="ko-KR" altLang="en-US" sz="1400" smtClean="0"/>
              <a:t>년</a:t>
            </a:r>
            <a:r>
              <a:rPr lang="en-US" altLang="ko-KR" sz="1400" smtClean="0"/>
              <a:t>~1979</a:t>
            </a:r>
            <a:r>
              <a:rPr lang="ko-KR" altLang="en-US" sz="1400" smtClean="0"/>
              <a:t>년 ㈜삼양금속</a:t>
            </a:r>
            <a:endParaRPr lang="en-US" altLang="ko-KR" sz="1400" smtClean="0"/>
          </a:p>
          <a:p>
            <a:pPr>
              <a:lnSpc>
                <a:spcPct val="150000"/>
              </a:lnSpc>
            </a:pPr>
            <a:r>
              <a:rPr lang="ko-KR" altLang="en-US" sz="1400" smtClean="0"/>
              <a:t> </a:t>
            </a:r>
            <a:endParaRPr lang="en-US" altLang="ko-KR" sz="1400" smtClean="0"/>
          </a:p>
          <a:p>
            <a:pPr>
              <a:lnSpc>
                <a:spcPct val="150000"/>
              </a:lnSpc>
            </a:pPr>
            <a:r>
              <a:rPr lang="ko-KR" altLang="en-US" sz="1400" smtClean="0"/>
              <a:t>해주오씨 월곡공 종중 임원 역임 </a:t>
            </a:r>
            <a:r>
              <a:rPr lang="en-US" altLang="ko-KR" sz="1400" smtClean="0"/>
              <a:t>(</a:t>
            </a:r>
            <a:r>
              <a:rPr lang="ko-KR" altLang="en-US" sz="1400" smtClean="0"/>
              <a:t>감사</a:t>
            </a:r>
            <a:r>
              <a:rPr lang="en-US" altLang="ko-KR" sz="1400" smtClean="0"/>
              <a:t>, </a:t>
            </a:r>
            <a:r>
              <a:rPr lang="ko-KR" altLang="en-US" sz="1400" smtClean="0"/>
              <a:t>이사</a:t>
            </a:r>
            <a:r>
              <a:rPr lang="en-US" altLang="ko-KR" sz="1400" smtClean="0"/>
              <a:t>, </a:t>
            </a:r>
            <a:r>
              <a:rPr lang="ko-KR" altLang="en-US" sz="1400" smtClean="0"/>
              <a:t>부회장</a:t>
            </a:r>
            <a:r>
              <a:rPr lang="en-US" altLang="ko-KR" sz="1400" smtClean="0"/>
              <a:t>)</a:t>
            </a:r>
            <a:r>
              <a:rPr lang="ko-KR" altLang="en-US" sz="1400" smtClean="0"/>
              <a:t>                          </a:t>
            </a:r>
            <a:endParaRPr lang="ko-KR" altLang="en-US" sz="1400"/>
          </a:p>
        </p:txBody>
      </p:sp>
    </p:spTree>
    <p:extLst>
      <p:ext uri="{BB962C8B-B14F-4D97-AF65-F5344CB8AC3E}">
        <p14:creationId xmlns:p14="http://schemas.microsoft.com/office/powerpoint/2010/main" val="3376036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476672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/>
              <a:t>양진숙 양력</a:t>
            </a:r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683568" y="980728"/>
            <a:ext cx="1800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400" smtClean="0"/>
              <a:t>1932</a:t>
            </a:r>
            <a:r>
              <a:rPr lang="ko-KR" altLang="en-US" sz="1400" smtClean="0"/>
              <a:t>년 출생     </a:t>
            </a:r>
            <a:endParaRPr lang="en-US" altLang="ko-KR" sz="1400" smtClean="0"/>
          </a:p>
          <a:p>
            <a:pPr>
              <a:lnSpc>
                <a:spcPct val="150000"/>
              </a:lnSpc>
            </a:pPr>
            <a:r>
              <a:rPr lang="en-US" altLang="ko-KR" sz="1400" smtClean="0"/>
              <a:t>1941</a:t>
            </a:r>
            <a:r>
              <a:rPr lang="ko-KR" altLang="en-US" sz="1400" smtClean="0"/>
              <a:t>년</a:t>
            </a:r>
            <a:r>
              <a:rPr lang="en-US" altLang="ko-KR" sz="1400" smtClean="0"/>
              <a:t>~1946</a:t>
            </a:r>
            <a:r>
              <a:rPr lang="ko-KR" altLang="en-US" sz="1400" smtClean="0"/>
              <a:t>년           </a:t>
            </a:r>
            <a:endParaRPr lang="en-US" altLang="ko-KR" sz="1400" smtClean="0"/>
          </a:p>
          <a:p>
            <a:pPr>
              <a:lnSpc>
                <a:spcPct val="150000"/>
              </a:lnSpc>
            </a:pPr>
            <a:r>
              <a:rPr lang="en-US" altLang="ko-KR" sz="1400" smtClean="0"/>
              <a:t>1954</a:t>
            </a:r>
            <a:r>
              <a:rPr lang="ko-KR" altLang="en-US" sz="1400" smtClean="0"/>
              <a:t>년</a:t>
            </a:r>
            <a:r>
              <a:rPr lang="en-US" altLang="ko-KR" sz="1400" smtClean="0"/>
              <a:t>~1956</a:t>
            </a:r>
            <a:r>
              <a:rPr lang="ko-KR" altLang="en-US" sz="1400" smtClean="0"/>
              <a:t>년           </a:t>
            </a:r>
            <a:endParaRPr lang="en-US" altLang="ko-KR" sz="1400" smtClean="0"/>
          </a:p>
          <a:p>
            <a:pPr>
              <a:lnSpc>
                <a:spcPct val="150000"/>
              </a:lnSpc>
            </a:pPr>
            <a:r>
              <a:rPr lang="en-US" altLang="ko-KR" sz="1400" smtClean="0"/>
              <a:t>1957</a:t>
            </a:r>
            <a:r>
              <a:rPr lang="ko-KR" altLang="en-US" sz="1400" smtClean="0"/>
              <a:t>년</a:t>
            </a:r>
            <a:endParaRPr lang="en-US" altLang="ko-KR" sz="1400" smtClean="0"/>
          </a:p>
        </p:txBody>
      </p:sp>
      <p:sp>
        <p:nvSpPr>
          <p:cNvPr id="6" name="TextBox 5"/>
          <p:cNvSpPr txBox="1"/>
          <p:nvPr/>
        </p:nvSpPr>
        <p:spPr>
          <a:xfrm>
            <a:off x="539552" y="2853651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/>
              <a:t>오세호 </a:t>
            </a:r>
            <a:r>
              <a:rPr lang="en-US" altLang="ko-KR" smtClean="0"/>
              <a:t>/ </a:t>
            </a:r>
            <a:r>
              <a:rPr lang="ko-KR" altLang="en-US" smtClean="0"/>
              <a:t>양진숙 거주 이력</a:t>
            </a:r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691952" y="3305016"/>
            <a:ext cx="81369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400" smtClean="0"/>
              <a:t>1957</a:t>
            </a:r>
            <a:r>
              <a:rPr lang="ko-KR" altLang="en-US" sz="1400" smtClean="0"/>
              <a:t>년      </a:t>
            </a:r>
            <a:r>
              <a:rPr lang="en-US" altLang="ko-KR" sz="1400" smtClean="0"/>
              <a:t>~ 1966</a:t>
            </a:r>
            <a:r>
              <a:rPr lang="ko-KR" altLang="en-US" sz="1400" smtClean="0"/>
              <a:t>년  서울 아현동</a:t>
            </a:r>
            <a:r>
              <a:rPr lang="en-US" altLang="ko-KR" sz="1400" smtClean="0"/>
              <a:t>, </a:t>
            </a:r>
            <a:r>
              <a:rPr lang="ko-KR" altLang="en-US" sz="1400" smtClean="0"/>
              <a:t>흑석동 </a:t>
            </a:r>
            <a:r>
              <a:rPr lang="en-US" altLang="ko-KR" sz="1400" smtClean="0"/>
              <a:t>/ </a:t>
            </a:r>
            <a:r>
              <a:rPr lang="ko-KR" altLang="en-US" sz="1400" smtClean="0"/>
              <a:t>전라도 광주</a:t>
            </a:r>
            <a:endParaRPr lang="en-US" altLang="ko-KR" sz="1400" smtClean="0"/>
          </a:p>
          <a:p>
            <a:pPr>
              <a:lnSpc>
                <a:spcPct val="150000"/>
              </a:lnSpc>
            </a:pPr>
            <a:r>
              <a:rPr lang="en-US" altLang="ko-KR" sz="1400"/>
              <a:t> </a:t>
            </a:r>
            <a:r>
              <a:rPr lang="en-US" altLang="ko-KR" sz="1400" smtClean="0"/>
              <a:t>                             </a:t>
            </a:r>
            <a:r>
              <a:rPr lang="ko-KR" altLang="en-US" sz="1400" smtClean="0"/>
              <a:t>강원도 인제</a:t>
            </a:r>
            <a:r>
              <a:rPr lang="en-US" altLang="ko-KR" sz="1400" smtClean="0"/>
              <a:t>, </a:t>
            </a:r>
            <a:r>
              <a:rPr lang="ko-KR" altLang="en-US" sz="1400" smtClean="0"/>
              <a:t>양구</a:t>
            </a:r>
            <a:r>
              <a:rPr lang="en-US" altLang="ko-KR" sz="1400" smtClean="0"/>
              <a:t>, </a:t>
            </a:r>
            <a:r>
              <a:rPr lang="ko-KR" altLang="en-US" sz="1400" smtClean="0"/>
              <a:t>간성</a:t>
            </a:r>
            <a:r>
              <a:rPr lang="en-US" altLang="ko-KR" sz="1400" smtClean="0"/>
              <a:t>, </a:t>
            </a:r>
            <a:r>
              <a:rPr lang="ko-KR" altLang="en-US" sz="1400" smtClean="0"/>
              <a:t>현리</a:t>
            </a:r>
            <a:r>
              <a:rPr lang="en-US" altLang="ko-KR" sz="1400" smtClean="0"/>
              <a:t>, </a:t>
            </a:r>
            <a:r>
              <a:rPr lang="ko-KR" altLang="en-US" sz="1400" smtClean="0"/>
              <a:t>화천 </a:t>
            </a:r>
            <a:r>
              <a:rPr lang="en-US" altLang="ko-KR" sz="1400" smtClean="0"/>
              <a:t>/ </a:t>
            </a:r>
            <a:r>
              <a:rPr lang="ko-KR" altLang="en-US" sz="1400" smtClean="0"/>
              <a:t>경남</a:t>
            </a:r>
            <a:r>
              <a:rPr lang="en-US" altLang="ko-KR" sz="1400" smtClean="0"/>
              <a:t> </a:t>
            </a:r>
            <a:r>
              <a:rPr lang="ko-KR" altLang="en-US" sz="1400" smtClean="0"/>
              <a:t>진해</a:t>
            </a:r>
            <a:r>
              <a:rPr lang="en-US" altLang="ko-KR" sz="1400" smtClean="0"/>
              <a:t> </a:t>
            </a:r>
            <a:r>
              <a:rPr lang="ko-KR" altLang="en-US" sz="1400" smtClean="0"/>
              <a:t>등등 </a:t>
            </a:r>
            <a:endParaRPr lang="en-US" altLang="ko-KR" sz="1400" smtClean="0"/>
          </a:p>
          <a:p>
            <a:pPr>
              <a:lnSpc>
                <a:spcPct val="150000"/>
              </a:lnSpc>
            </a:pPr>
            <a:r>
              <a:rPr lang="en-US" altLang="ko-KR" sz="1400" smtClean="0"/>
              <a:t>1966</a:t>
            </a:r>
            <a:r>
              <a:rPr lang="ko-KR" altLang="en-US" sz="1400" smtClean="0"/>
              <a:t>년      </a:t>
            </a:r>
            <a:r>
              <a:rPr lang="en-US" altLang="ko-KR" sz="1400" smtClean="0"/>
              <a:t>~ 1975</a:t>
            </a:r>
            <a:r>
              <a:rPr lang="ko-KR" altLang="en-US" sz="1400" smtClean="0"/>
              <a:t>년  서울 흑석동 </a:t>
            </a:r>
            <a:endParaRPr lang="en-US" altLang="ko-KR" sz="1400" smtClean="0"/>
          </a:p>
          <a:p>
            <a:pPr>
              <a:lnSpc>
                <a:spcPct val="150000"/>
              </a:lnSpc>
            </a:pPr>
            <a:r>
              <a:rPr lang="en-US" altLang="ko-KR" sz="1400" smtClean="0"/>
              <a:t>1975</a:t>
            </a:r>
            <a:r>
              <a:rPr lang="ko-KR" altLang="en-US" sz="1400" smtClean="0"/>
              <a:t>년</a:t>
            </a:r>
            <a:r>
              <a:rPr lang="en-US" altLang="ko-KR" sz="1400" smtClean="0"/>
              <a:t>11</a:t>
            </a:r>
            <a:r>
              <a:rPr lang="ko-KR" altLang="en-US" sz="1400" smtClean="0"/>
              <a:t>월</a:t>
            </a:r>
            <a:r>
              <a:rPr lang="en-US" altLang="ko-KR" sz="1400" smtClean="0"/>
              <a:t>~ 1996</a:t>
            </a:r>
            <a:r>
              <a:rPr lang="ko-KR" altLang="en-US" sz="1400" smtClean="0"/>
              <a:t>년  서울 봉천동</a:t>
            </a:r>
            <a:endParaRPr lang="en-US" altLang="ko-KR" sz="1400" smtClean="0"/>
          </a:p>
          <a:p>
            <a:pPr>
              <a:lnSpc>
                <a:spcPct val="150000"/>
              </a:lnSpc>
            </a:pPr>
            <a:r>
              <a:rPr lang="en-US" altLang="ko-KR" sz="1400" smtClean="0"/>
              <a:t>1996</a:t>
            </a:r>
            <a:r>
              <a:rPr lang="ko-KR" altLang="en-US" sz="1400" smtClean="0"/>
              <a:t>년  </a:t>
            </a:r>
            <a:r>
              <a:rPr lang="en-US" altLang="ko-KR" sz="1400" smtClean="0"/>
              <a:t>1</a:t>
            </a:r>
            <a:r>
              <a:rPr lang="ko-KR" altLang="en-US" sz="1400" smtClean="0"/>
              <a:t>월</a:t>
            </a:r>
            <a:r>
              <a:rPr lang="en-US" altLang="ko-KR" sz="1400" smtClean="0"/>
              <a:t>~ 2002</a:t>
            </a:r>
            <a:r>
              <a:rPr lang="ko-KR" altLang="en-US" sz="1400" smtClean="0"/>
              <a:t>년  경기도 분당 야탑동</a:t>
            </a:r>
            <a:endParaRPr lang="en-US" altLang="ko-KR" sz="1400" smtClean="0"/>
          </a:p>
          <a:p>
            <a:pPr>
              <a:lnSpc>
                <a:spcPct val="150000"/>
              </a:lnSpc>
            </a:pPr>
            <a:r>
              <a:rPr lang="en-US" altLang="ko-KR" sz="1400" smtClean="0"/>
              <a:t>2002</a:t>
            </a:r>
            <a:r>
              <a:rPr lang="ko-KR" altLang="en-US" sz="1400" smtClean="0"/>
              <a:t>년  </a:t>
            </a:r>
            <a:r>
              <a:rPr lang="en-US" altLang="ko-KR" sz="1400" smtClean="0"/>
              <a:t>4</a:t>
            </a:r>
            <a:r>
              <a:rPr lang="ko-KR" altLang="en-US" sz="1400" smtClean="0"/>
              <a:t>월</a:t>
            </a:r>
            <a:r>
              <a:rPr lang="en-US" altLang="ko-KR" sz="1400" smtClean="0"/>
              <a:t>~ 2023</a:t>
            </a:r>
            <a:r>
              <a:rPr lang="ko-KR" altLang="en-US" sz="1400" smtClean="0"/>
              <a:t>년</a:t>
            </a:r>
            <a:r>
              <a:rPr lang="en-US" altLang="ko-KR" sz="1400" smtClean="0"/>
              <a:t>  </a:t>
            </a:r>
            <a:r>
              <a:rPr lang="ko-KR" altLang="en-US" sz="1400" smtClean="0"/>
              <a:t>서울 정릉 </a:t>
            </a:r>
            <a:r>
              <a:rPr lang="en-US" altLang="ko-KR" sz="1400" smtClean="0"/>
              <a:t>/ </a:t>
            </a:r>
            <a:r>
              <a:rPr lang="ko-KR" altLang="en-US" sz="1400" smtClean="0"/>
              <a:t>돈암동</a:t>
            </a:r>
            <a:r>
              <a:rPr lang="en-US" altLang="ko-KR" sz="1400" smtClean="0"/>
              <a:t>(2023</a:t>
            </a:r>
            <a:r>
              <a:rPr lang="ko-KR" altLang="en-US" sz="1400" smtClean="0"/>
              <a:t>년</a:t>
            </a:r>
            <a:r>
              <a:rPr lang="en-US" altLang="ko-KR" sz="1400" smtClean="0"/>
              <a:t>11</a:t>
            </a:r>
            <a:r>
              <a:rPr lang="ko-KR" altLang="en-US" sz="1400" smtClean="0"/>
              <a:t>월</a:t>
            </a:r>
            <a:r>
              <a:rPr lang="en-US" altLang="ko-KR" sz="1400" smtClean="0"/>
              <a:t>~ 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55776" y="980728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smtClean="0"/>
              <a:t>황해도 봉산군 서정면 단장리</a:t>
            </a:r>
            <a:endParaRPr lang="en-US" altLang="ko-KR" sz="1400" smtClean="0"/>
          </a:p>
          <a:p>
            <a:pPr>
              <a:lnSpc>
                <a:spcPct val="150000"/>
              </a:lnSpc>
            </a:pPr>
            <a:r>
              <a:rPr lang="ko-KR" altLang="en-US" sz="1400" smtClean="0"/>
              <a:t>사리원여고</a:t>
            </a:r>
            <a:endParaRPr lang="en-US" altLang="ko-KR" sz="1400" smtClean="0"/>
          </a:p>
          <a:p>
            <a:pPr>
              <a:lnSpc>
                <a:spcPct val="150000"/>
              </a:lnSpc>
            </a:pPr>
            <a:r>
              <a:rPr lang="ko-KR" altLang="en-US" sz="1400" smtClean="0"/>
              <a:t>상업은행 근무</a:t>
            </a:r>
            <a:endParaRPr lang="en-US" altLang="ko-KR" sz="1400" smtClean="0"/>
          </a:p>
          <a:p>
            <a:pPr>
              <a:lnSpc>
                <a:spcPct val="150000"/>
              </a:lnSpc>
            </a:pPr>
            <a:r>
              <a:rPr lang="ko-KR" altLang="en-US" sz="1400" smtClean="0"/>
              <a:t>결혼</a:t>
            </a:r>
            <a:endParaRPr lang="en-US" altLang="ko-KR" sz="1400" smtClean="0"/>
          </a:p>
        </p:txBody>
      </p:sp>
    </p:spTree>
    <p:extLst>
      <p:ext uri="{BB962C8B-B14F-4D97-AF65-F5344CB8AC3E}">
        <p14:creationId xmlns:p14="http://schemas.microsoft.com/office/powerpoint/2010/main" val="3348091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376</Words>
  <Application>Microsoft Office PowerPoint</Application>
  <PresentationFormat>화면 슬라이드 쇼(4:3)</PresentationFormat>
  <Paragraphs>75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48</cp:revision>
  <cp:lastPrinted>2024-03-14T04:06:07Z</cp:lastPrinted>
  <dcterms:created xsi:type="dcterms:W3CDTF">2024-03-03T02:51:03Z</dcterms:created>
  <dcterms:modified xsi:type="dcterms:W3CDTF">2024-06-05T00:29:48Z</dcterms:modified>
</cp:coreProperties>
</file>